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Erkens" userId="4ebe7488f970e65b" providerId="LiveId" clId="{497C7066-E0DB-4C94-9F9D-9D7978AA8763}"/>
    <pc:docChg chg="delSld">
      <pc:chgData name="Sebastien Erkens" userId="4ebe7488f970e65b" providerId="LiveId" clId="{497C7066-E0DB-4C94-9F9D-9D7978AA8763}" dt="2021-11-10T23:46:59.766" v="0" actId="47"/>
      <pc:docMkLst>
        <pc:docMk/>
      </pc:docMkLst>
      <pc:sldChg chg="del">
        <pc:chgData name="Sebastien Erkens" userId="4ebe7488f970e65b" providerId="LiveId" clId="{497C7066-E0DB-4C94-9F9D-9D7978AA8763}" dt="2021-11-10T23:46:59.766" v="0" actId="47"/>
        <pc:sldMkLst>
          <pc:docMk/>
          <pc:sldMk cId="4083523686" sldId="256"/>
        </pc:sldMkLst>
      </pc:sldChg>
      <pc:sldChg chg="del">
        <pc:chgData name="Sebastien Erkens" userId="4ebe7488f970e65b" providerId="LiveId" clId="{497C7066-E0DB-4C94-9F9D-9D7978AA8763}" dt="2021-11-10T23:46:59.766" v="0" actId="47"/>
        <pc:sldMkLst>
          <pc:docMk/>
          <pc:sldMk cId="3934889689" sldId="257"/>
        </pc:sldMkLst>
      </pc:sldChg>
      <pc:sldChg chg="del">
        <pc:chgData name="Sebastien Erkens" userId="4ebe7488f970e65b" providerId="LiveId" clId="{497C7066-E0DB-4C94-9F9D-9D7978AA8763}" dt="2021-11-10T23:46:59.766" v="0" actId="47"/>
        <pc:sldMkLst>
          <pc:docMk/>
          <pc:sldMk cId="1834736734" sldId="25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F52326-7086-4446-9FAC-9CD2208AD60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55A09BD-74AB-4D44-8A0A-8CB3F2C5398B}">
      <dgm:prSet phldrT="[Texte]" custT="1"/>
      <dgm:spPr/>
      <dgm:t>
        <a:bodyPr/>
        <a:lstStyle/>
        <a:p>
          <a:r>
            <a:rPr lang="en-GB" sz="2800" dirty="0"/>
            <a:t>COVID-19</a:t>
          </a:r>
        </a:p>
        <a:p>
          <a:r>
            <a:rPr lang="en-GB" sz="2800" dirty="0"/>
            <a:t>&gt;65yo. most at risk</a:t>
          </a:r>
          <a:endParaRPr lang="en-GB" sz="1900" dirty="0"/>
        </a:p>
      </dgm:t>
    </dgm:pt>
    <dgm:pt modelId="{3C7F2A19-E11F-4BB8-91C6-FE9293167A1C}" type="parTrans" cxnId="{B450F7EB-D250-402A-8FF9-F435CDC95844}">
      <dgm:prSet/>
      <dgm:spPr/>
      <dgm:t>
        <a:bodyPr/>
        <a:lstStyle/>
        <a:p>
          <a:endParaRPr lang="en-GB"/>
        </a:p>
      </dgm:t>
    </dgm:pt>
    <dgm:pt modelId="{280ADA6B-8236-4765-80D3-BA1016B98EDF}" type="sibTrans" cxnId="{B450F7EB-D250-402A-8FF9-F435CDC95844}">
      <dgm:prSet/>
      <dgm:spPr/>
      <dgm:t>
        <a:bodyPr/>
        <a:lstStyle/>
        <a:p>
          <a:endParaRPr lang="en-GB"/>
        </a:p>
      </dgm:t>
    </dgm:pt>
    <dgm:pt modelId="{DF31CE05-D7F2-46D9-90A5-CA56CFBFB3B5}">
      <dgm:prSet phldrT="[Texte]" custT="1"/>
      <dgm:spPr/>
      <dgm:t>
        <a:bodyPr/>
        <a:lstStyle/>
        <a:p>
          <a:r>
            <a:rPr lang="en-US" sz="2000" dirty="0"/>
            <a:t>Meet</a:t>
          </a:r>
          <a:endParaRPr lang="en-GB" sz="2000" dirty="0"/>
        </a:p>
      </dgm:t>
    </dgm:pt>
    <dgm:pt modelId="{F00C20A0-FCA1-4420-8D3E-F70B13B66245}" type="parTrans" cxnId="{195FD06C-24AE-463E-A0A8-1692E8A6DFD4}">
      <dgm:prSet/>
      <dgm:spPr/>
      <dgm:t>
        <a:bodyPr/>
        <a:lstStyle/>
        <a:p>
          <a:endParaRPr lang="en-GB"/>
        </a:p>
      </dgm:t>
    </dgm:pt>
    <dgm:pt modelId="{870AC368-4F05-477F-A17E-A18FCC620936}" type="sibTrans" cxnId="{195FD06C-24AE-463E-A0A8-1692E8A6DFD4}">
      <dgm:prSet/>
      <dgm:spPr/>
      <dgm:t>
        <a:bodyPr/>
        <a:lstStyle/>
        <a:p>
          <a:endParaRPr lang="en-GB"/>
        </a:p>
      </dgm:t>
    </dgm:pt>
    <dgm:pt modelId="{E6D78355-9B3F-45E8-8F8A-785B36428F10}">
      <dgm:prSet phldrT="[Texte]" custT="1"/>
      <dgm:spPr/>
      <dgm:t>
        <a:bodyPr/>
        <a:lstStyle/>
        <a:p>
          <a:r>
            <a:rPr lang="en-US" sz="1600" dirty="0"/>
            <a:t>Wash your hands </a:t>
          </a:r>
          <a:endParaRPr lang="en-GB" sz="1600" dirty="0"/>
        </a:p>
      </dgm:t>
    </dgm:pt>
    <dgm:pt modelId="{4FE9D46D-9ABB-4157-B310-7A495366354C}" type="parTrans" cxnId="{90EA3D3D-CF6E-4BFD-BFC8-890009C15C23}">
      <dgm:prSet/>
      <dgm:spPr/>
      <dgm:t>
        <a:bodyPr/>
        <a:lstStyle/>
        <a:p>
          <a:endParaRPr lang="en-GB"/>
        </a:p>
      </dgm:t>
    </dgm:pt>
    <dgm:pt modelId="{9BB69E81-4CCE-4F5E-A507-1CFC58BA3B78}" type="sibTrans" cxnId="{90EA3D3D-CF6E-4BFD-BFC8-890009C15C23}">
      <dgm:prSet/>
      <dgm:spPr/>
      <dgm:t>
        <a:bodyPr/>
        <a:lstStyle/>
        <a:p>
          <a:endParaRPr lang="en-GB"/>
        </a:p>
      </dgm:t>
    </dgm:pt>
    <dgm:pt modelId="{31B0AAEF-CFB9-4645-A0AF-AF7BCC4C157E}">
      <dgm:prSet phldrT="[Texte]" custT="1"/>
      <dgm:spPr/>
      <dgm:t>
        <a:bodyPr/>
        <a:lstStyle/>
        <a:p>
          <a:r>
            <a:rPr lang="en-US" sz="1600" dirty="0"/>
            <a:t>Wear a mask</a:t>
          </a:r>
          <a:endParaRPr lang="en-GB" sz="1500" dirty="0"/>
        </a:p>
      </dgm:t>
    </dgm:pt>
    <dgm:pt modelId="{92D4D288-474B-4BD9-A89C-691152621CD9}" type="parTrans" cxnId="{D05B5810-552F-4B1B-A368-1017C6F03282}">
      <dgm:prSet/>
      <dgm:spPr/>
      <dgm:t>
        <a:bodyPr/>
        <a:lstStyle/>
        <a:p>
          <a:endParaRPr lang="en-GB"/>
        </a:p>
      </dgm:t>
    </dgm:pt>
    <dgm:pt modelId="{D0245380-B6F4-4338-937F-D24DAEE0DE2A}" type="sibTrans" cxnId="{D05B5810-552F-4B1B-A368-1017C6F03282}">
      <dgm:prSet/>
      <dgm:spPr/>
      <dgm:t>
        <a:bodyPr/>
        <a:lstStyle/>
        <a:p>
          <a:endParaRPr lang="en-GB"/>
        </a:p>
      </dgm:t>
    </dgm:pt>
    <dgm:pt modelId="{653E0F8E-DC66-47E6-9422-BBCFBF65C57C}">
      <dgm:prSet phldrT="[Texte]" custT="1"/>
      <dgm:spPr/>
      <dgm:t>
        <a:bodyPr/>
        <a:lstStyle/>
        <a:p>
          <a:r>
            <a:rPr lang="en-GB" sz="2000" dirty="0"/>
            <a:t>Exchange</a:t>
          </a:r>
        </a:p>
      </dgm:t>
    </dgm:pt>
    <dgm:pt modelId="{B49CC000-15A8-4E61-91F0-568C211D3BD7}" type="parTrans" cxnId="{9F8040E1-CDE0-4E32-B955-49EB19EA1A62}">
      <dgm:prSet/>
      <dgm:spPr/>
      <dgm:t>
        <a:bodyPr/>
        <a:lstStyle/>
        <a:p>
          <a:endParaRPr lang="en-GB"/>
        </a:p>
      </dgm:t>
    </dgm:pt>
    <dgm:pt modelId="{EB199908-9494-495D-A9F0-86A120D78A00}" type="sibTrans" cxnId="{9F8040E1-CDE0-4E32-B955-49EB19EA1A62}">
      <dgm:prSet/>
      <dgm:spPr/>
      <dgm:t>
        <a:bodyPr/>
        <a:lstStyle/>
        <a:p>
          <a:endParaRPr lang="en-GB"/>
        </a:p>
      </dgm:t>
    </dgm:pt>
    <dgm:pt modelId="{E5D9EB1C-38B6-4E90-AFBF-D35795F2D9E4}">
      <dgm:prSet phldrT="[Texte]" custT="1"/>
      <dgm:spPr/>
      <dgm:t>
        <a:bodyPr/>
        <a:lstStyle/>
        <a:p>
          <a:r>
            <a:rPr lang="en-US" sz="1600" dirty="0"/>
            <a:t>Keep your distance </a:t>
          </a:r>
          <a:endParaRPr lang="en-GB" sz="1600" dirty="0"/>
        </a:p>
      </dgm:t>
    </dgm:pt>
    <dgm:pt modelId="{3F5405CD-9F9E-44E2-B34B-49D77B3F9E64}" type="parTrans" cxnId="{80A528EC-BCE8-4D5F-AD59-9C50DC4146B6}">
      <dgm:prSet/>
      <dgm:spPr/>
      <dgm:t>
        <a:bodyPr/>
        <a:lstStyle/>
        <a:p>
          <a:endParaRPr lang="en-GB"/>
        </a:p>
      </dgm:t>
    </dgm:pt>
    <dgm:pt modelId="{00DE790C-2B72-481D-BA26-6208E828E134}" type="sibTrans" cxnId="{80A528EC-BCE8-4D5F-AD59-9C50DC4146B6}">
      <dgm:prSet/>
      <dgm:spPr/>
      <dgm:t>
        <a:bodyPr/>
        <a:lstStyle/>
        <a:p>
          <a:endParaRPr lang="en-GB"/>
        </a:p>
      </dgm:t>
    </dgm:pt>
    <dgm:pt modelId="{E56AD118-8135-441E-AF84-CE590734BD90}">
      <dgm:prSet phldrT="[Texte]" custT="1"/>
      <dgm:spPr/>
      <dgm:t>
        <a:bodyPr/>
        <a:lstStyle/>
        <a:p>
          <a:r>
            <a:rPr lang="en-GB" sz="1600" dirty="0"/>
            <a:t>Promote social networks &amp; pictures sharing</a:t>
          </a:r>
        </a:p>
      </dgm:t>
    </dgm:pt>
    <dgm:pt modelId="{4D157CB8-E6F7-4085-8DCC-D6495F894201}" type="parTrans" cxnId="{BED2BACB-0479-48DE-AE7B-D49965847ACB}">
      <dgm:prSet/>
      <dgm:spPr/>
      <dgm:t>
        <a:bodyPr/>
        <a:lstStyle/>
        <a:p>
          <a:endParaRPr lang="en-GB"/>
        </a:p>
      </dgm:t>
    </dgm:pt>
    <dgm:pt modelId="{C07C996C-6A2C-4619-A313-879472AE4B4F}" type="sibTrans" cxnId="{BED2BACB-0479-48DE-AE7B-D49965847ACB}">
      <dgm:prSet/>
      <dgm:spPr/>
      <dgm:t>
        <a:bodyPr/>
        <a:lstStyle/>
        <a:p>
          <a:endParaRPr lang="en-GB"/>
        </a:p>
      </dgm:t>
    </dgm:pt>
    <dgm:pt modelId="{34080B45-B6C1-437E-A4B8-95E2842D895E}">
      <dgm:prSet phldrT="[Texte]" custT="1"/>
      <dgm:spPr/>
      <dgm:t>
        <a:bodyPr/>
        <a:lstStyle/>
        <a:p>
          <a:r>
            <a:rPr lang="en-GB" sz="1600" dirty="0"/>
            <a:t>Increase calls / stay in contact</a:t>
          </a:r>
        </a:p>
      </dgm:t>
    </dgm:pt>
    <dgm:pt modelId="{F4888E0E-A0B3-4C07-8D21-C22910800584}" type="parTrans" cxnId="{DB8E7BB6-C226-4D17-991C-095E64BB474D}">
      <dgm:prSet/>
      <dgm:spPr/>
      <dgm:t>
        <a:bodyPr/>
        <a:lstStyle/>
        <a:p>
          <a:endParaRPr lang="en-GB"/>
        </a:p>
      </dgm:t>
    </dgm:pt>
    <dgm:pt modelId="{E2ECAB2A-0B17-4BFE-B4A5-22DE38FFB408}" type="sibTrans" cxnId="{DB8E7BB6-C226-4D17-991C-095E64BB474D}">
      <dgm:prSet/>
      <dgm:spPr/>
      <dgm:t>
        <a:bodyPr/>
        <a:lstStyle/>
        <a:p>
          <a:endParaRPr lang="en-GB"/>
        </a:p>
      </dgm:t>
    </dgm:pt>
    <dgm:pt modelId="{291A4DCC-24FD-4778-9FE2-998EAA143650}">
      <dgm:prSet phldrT="[Texte]" custT="1"/>
      <dgm:spPr/>
      <dgm:t>
        <a:bodyPr/>
        <a:lstStyle/>
        <a:p>
          <a:r>
            <a:rPr lang="en-GB" sz="2000" dirty="0"/>
            <a:t>Fresh air</a:t>
          </a:r>
        </a:p>
      </dgm:t>
    </dgm:pt>
    <dgm:pt modelId="{43D153DE-BE4E-4FAC-924D-723829B5F0C0}" type="parTrans" cxnId="{EA9E6F39-DEB7-4103-BEAB-835CE933045D}">
      <dgm:prSet/>
      <dgm:spPr/>
      <dgm:t>
        <a:bodyPr/>
        <a:lstStyle/>
        <a:p>
          <a:endParaRPr lang="en-GB"/>
        </a:p>
      </dgm:t>
    </dgm:pt>
    <dgm:pt modelId="{F3AF314F-C596-4CD0-A992-1EA804BC6879}" type="sibTrans" cxnId="{EA9E6F39-DEB7-4103-BEAB-835CE933045D}">
      <dgm:prSet/>
      <dgm:spPr/>
      <dgm:t>
        <a:bodyPr/>
        <a:lstStyle/>
        <a:p>
          <a:endParaRPr lang="en-GB"/>
        </a:p>
      </dgm:t>
    </dgm:pt>
    <dgm:pt modelId="{17DA4ED3-4CF0-4D83-A943-517F3D747EB0}">
      <dgm:prSet phldrT="[Texte]" custT="1"/>
      <dgm:spPr/>
      <dgm:t>
        <a:bodyPr/>
        <a:lstStyle/>
        <a:p>
          <a:r>
            <a:rPr lang="en-GB" sz="1600" dirty="0"/>
            <a:t>Outside every day</a:t>
          </a:r>
        </a:p>
      </dgm:t>
    </dgm:pt>
    <dgm:pt modelId="{7077C718-EE43-40BF-9B10-9D8329152AAB}" type="parTrans" cxnId="{A46DF568-856C-4B6B-9275-C905B742F78F}">
      <dgm:prSet/>
      <dgm:spPr/>
      <dgm:t>
        <a:bodyPr/>
        <a:lstStyle/>
        <a:p>
          <a:endParaRPr lang="en-GB"/>
        </a:p>
      </dgm:t>
    </dgm:pt>
    <dgm:pt modelId="{64EBB059-6B51-43FB-A725-E46AEFABF68A}" type="sibTrans" cxnId="{A46DF568-856C-4B6B-9275-C905B742F78F}">
      <dgm:prSet/>
      <dgm:spPr/>
      <dgm:t>
        <a:bodyPr/>
        <a:lstStyle/>
        <a:p>
          <a:endParaRPr lang="en-GB"/>
        </a:p>
      </dgm:t>
    </dgm:pt>
    <dgm:pt modelId="{E5003D0F-F36A-4AE7-9C8D-E8BCC52FBABC}">
      <dgm:prSet phldrT="[Texte]" custT="1"/>
      <dgm:spPr/>
      <dgm:t>
        <a:bodyPr/>
        <a:lstStyle/>
        <a:p>
          <a:r>
            <a:rPr lang="en-GB" sz="1600" dirty="0"/>
            <a:t>Sun &amp; exposure to greenspace </a:t>
          </a:r>
        </a:p>
      </dgm:t>
    </dgm:pt>
    <dgm:pt modelId="{93ED8096-B471-49FB-BFC3-B01CF9A859F6}" type="parTrans" cxnId="{1B2D1CF6-8DED-48EC-8C4B-5C40646B298F}">
      <dgm:prSet/>
      <dgm:spPr/>
      <dgm:t>
        <a:bodyPr/>
        <a:lstStyle/>
        <a:p>
          <a:endParaRPr lang="en-GB"/>
        </a:p>
      </dgm:t>
    </dgm:pt>
    <dgm:pt modelId="{3EC704A0-9E0C-4743-AFCB-197F6C22E17F}" type="sibTrans" cxnId="{1B2D1CF6-8DED-48EC-8C4B-5C40646B298F}">
      <dgm:prSet/>
      <dgm:spPr/>
      <dgm:t>
        <a:bodyPr/>
        <a:lstStyle/>
        <a:p>
          <a:endParaRPr lang="en-GB"/>
        </a:p>
      </dgm:t>
    </dgm:pt>
    <dgm:pt modelId="{F727AE6C-BCB6-45D5-BFA8-3ED249F10663}">
      <dgm:prSet phldrT="[Texte]" custT="1"/>
      <dgm:spPr/>
      <dgm:t>
        <a:bodyPr/>
        <a:lstStyle/>
        <a:p>
          <a:r>
            <a:rPr lang="en-GB" sz="1600" dirty="0"/>
            <a:t>Activities leading to mental boost</a:t>
          </a:r>
        </a:p>
      </dgm:t>
    </dgm:pt>
    <dgm:pt modelId="{4BA2F5DE-B758-453C-A24E-0E33D3335CD0}" type="parTrans" cxnId="{1C5298BC-D6B0-4D07-A460-57DAB6FCB69D}">
      <dgm:prSet/>
      <dgm:spPr/>
      <dgm:t>
        <a:bodyPr/>
        <a:lstStyle/>
        <a:p>
          <a:endParaRPr lang="en-GB"/>
        </a:p>
      </dgm:t>
    </dgm:pt>
    <dgm:pt modelId="{A8872B13-A518-4DE8-B46C-0D3F53BB7E0B}" type="sibTrans" cxnId="{1C5298BC-D6B0-4D07-A460-57DAB6FCB69D}">
      <dgm:prSet/>
      <dgm:spPr/>
      <dgm:t>
        <a:bodyPr/>
        <a:lstStyle/>
        <a:p>
          <a:endParaRPr lang="en-GB"/>
        </a:p>
      </dgm:t>
    </dgm:pt>
    <dgm:pt modelId="{FCCAB1FE-7F2B-4434-BECF-5A0563258705}">
      <dgm:prSet phldrT="[Texte]" custT="1"/>
      <dgm:spPr/>
      <dgm:t>
        <a:bodyPr/>
        <a:lstStyle/>
        <a:p>
          <a:r>
            <a:rPr lang="en-GB" sz="1600" dirty="0"/>
            <a:t>If careful &amp; no symptoms / negative test</a:t>
          </a:r>
        </a:p>
      </dgm:t>
    </dgm:pt>
    <dgm:pt modelId="{4722BDEF-EEBB-4BB2-AEE9-578B7E08E965}" type="parTrans" cxnId="{E2CAAD9F-F786-4CCF-AB97-424FE7EF6972}">
      <dgm:prSet/>
      <dgm:spPr/>
      <dgm:t>
        <a:bodyPr/>
        <a:lstStyle/>
        <a:p>
          <a:endParaRPr lang="en-GB"/>
        </a:p>
      </dgm:t>
    </dgm:pt>
    <dgm:pt modelId="{EAEF44A5-5CE6-4565-BA47-AE7F0D87CBBF}" type="sibTrans" cxnId="{E2CAAD9F-F786-4CCF-AB97-424FE7EF6972}">
      <dgm:prSet/>
      <dgm:spPr/>
      <dgm:t>
        <a:bodyPr/>
        <a:lstStyle/>
        <a:p>
          <a:endParaRPr lang="en-GB"/>
        </a:p>
      </dgm:t>
    </dgm:pt>
    <dgm:pt modelId="{091D52B4-030E-419B-92FB-811C1A23DF39}">
      <dgm:prSet phldrT="[Texte]" custT="1"/>
      <dgm:spPr/>
      <dgm:t>
        <a:bodyPr/>
        <a:lstStyle/>
        <a:p>
          <a:r>
            <a:rPr lang="en-GB" sz="2000" dirty="0"/>
            <a:t>Aware</a:t>
          </a:r>
        </a:p>
      </dgm:t>
    </dgm:pt>
    <dgm:pt modelId="{BE41A2F4-1010-45FA-8049-58D4424F1E68}" type="parTrans" cxnId="{6E29FE31-4CCA-4FC4-9B79-EA88310C59C1}">
      <dgm:prSet/>
      <dgm:spPr/>
      <dgm:t>
        <a:bodyPr/>
        <a:lstStyle/>
        <a:p>
          <a:endParaRPr lang="en-GB"/>
        </a:p>
      </dgm:t>
    </dgm:pt>
    <dgm:pt modelId="{A1CD2BA6-1BC4-4763-B736-8FC4DB26D85F}" type="sibTrans" cxnId="{6E29FE31-4CCA-4FC4-9B79-EA88310C59C1}">
      <dgm:prSet/>
      <dgm:spPr/>
      <dgm:t>
        <a:bodyPr/>
        <a:lstStyle/>
        <a:p>
          <a:endParaRPr lang="en-GB"/>
        </a:p>
      </dgm:t>
    </dgm:pt>
    <dgm:pt modelId="{9E21EFD0-C1C1-4FCA-A8A1-F0DFCDBBA198}">
      <dgm:prSet phldrT="[Texte]" custT="1"/>
      <dgm:spPr/>
      <dgm:t>
        <a:bodyPr/>
        <a:lstStyle/>
        <a:p>
          <a:r>
            <a:rPr lang="en-GB" sz="1600" dirty="0"/>
            <a:t>Show how to counter conspiracy theories</a:t>
          </a:r>
        </a:p>
      </dgm:t>
    </dgm:pt>
    <dgm:pt modelId="{93C19696-51C7-4E2D-8811-28FC13F87E54}" type="parTrans" cxnId="{C6DC7981-ADFD-443F-A97B-2A173590B058}">
      <dgm:prSet/>
      <dgm:spPr/>
      <dgm:t>
        <a:bodyPr/>
        <a:lstStyle/>
        <a:p>
          <a:endParaRPr lang="en-GB"/>
        </a:p>
      </dgm:t>
    </dgm:pt>
    <dgm:pt modelId="{38F4F401-E528-45F9-A135-7DA5824E5FC8}" type="sibTrans" cxnId="{C6DC7981-ADFD-443F-A97B-2A173590B058}">
      <dgm:prSet/>
      <dgm:spPr/>
      <dgm:t>
        <a:bodyPr/>
        <a:lstStyle/>
        <a:p>
          <a:endParaRPr lang="en-GB"/>
        </a:p>
      </dgm:t>
    </dgm:pt>
    <dgm:pt modelId="{E8FB6AE3-BD36-45F0-B490-C17885019FA4}">
      <dgm:prSet phldrT="[Texte]" custT="1"/>
      <dgm:spPr/>
      <dgm:t>
        <a:bodyPr/>
        <a:lstStyle/>
        <a:p>
          <a:r>
            <a:rPr lang="en-GB" sz="1600" dirty="0"/>
            <a:t>Remind them check-ups &amp; other care</a:t>
          </a:r>
        </a:p>
      </dgm:t>
    </dgm:pt>
    <dgm:pt modelId="{672197D7-D2BD-4ABE-A35D-D435D1C2467A}" type="parTrans" cxnId="{DD838138-DBE2-4F9C-B96A-E149772D2ADB}">
      <dgm:prSet/>
      <dgm:spPr/>
      <dgm:t>
        <a:bodyPr/>
        <a:lstStyle/>
        <a:p>
          <a:endParaRPr lang="en-GB"/>
        </a:p>
      </dgm:t>
    </dgm:pt>
    <dgm:pt modelId="{2DD90890-0C1E-4D43-AD22-66371947D251}" type="sibTrans" cxnId="{DD838138-DBE2-4F9C-B96A-E149772D2ADB}">
      <dgm:prSet/>
      <dgm:spPr/>
      <dgm:t>
        <a:bodyPr/>
        <a:lstStyle/>
        <a:p>
          <a:endParaRPr lang="en-GB"/>
        </a:p>
      </dgm:t>
    </dgm:pt>
    <dgm:pt modelId="{40E06273-D46A-4AB4-8C79-433952F83504}">
      <dgm:prSet phldrT="[Texte]" custT="1"/>
      <dgm:spPr/>
      <dgm:t>
        <a:bodyPr/>
        <a:lstStyle/>
        <a:p>
          <a:r>
            <a:rPr lang="en-GB" sz="1600" dirty="0"/>
            <a:t>Adapt speech to the situation &amp; be positive</a:t>
          </a:r>
        </a:p>
      </dgm:t>
    </dgm:pt>
    <dgm:pt modelId="{CBFB6EEE-C3FE-47CD-8F86-F08C12275081}" type="parTrans" cxnId="{09F1B6DE-30F2-420B-B317-370B7F72567A}">
      <dgm:prSet/>
      <dgm:spPr/>
      <dgm:t>
        <a:bodyPr/>
        <a:lstStyle/>
        <a:p>
          <a:endParaRPr lang="en-GB"/>
        </a:p>
      </dgm:t>
    </dgm:pt>
    <dgm:pt modelId="{72F29B36-706C-4E54-BEC7-A9374DE4F369}" type="sibTrans" cxnId="{09F1B6DE-30F2-420B-B317-370B7F72567A}">
      <dgm:prSet/>
      <dgm:spPr/>
      <dgm:t>
        <a:bodyPr/>
        <a:lstStyle/>
        <a:p>
          <a:endParaRPr lang="en-GB"/>
        </a:p>
      </dgm:t>
    </dgm:pt>
    <dgm:pt modelId="{62DB967F-3962-4BB6-985B-2EF6A1A3EC22}">
      <dgm:prSet phldrT="[Texte]" custT="1"/>
      <dgm:spPr/>
      <dgm:t>
        <a:bodyPr/>
        <a:lstStyle/>
        <a:p>
          <a:r>
            <a:rPr lang="en-GB" sz="1600" dirty="0"/>
            <a:t>Exercising</a:t>
          </a:r>
        </a:p>
      </dgm:t>
    </dgm:pt>
    <dgm:pt modelId="{1AFB7D6B-73AB-4FB2-8C74-D702C1698205}" type="parTrans" cxnId="{E34A7E31-3325-4771-A747-097F1F1F022E}">
      <dgm:prSet/>
      <dgm:spPr/>
      <dgm:t>
        <a:bodyPr/>
        <a:lstStyle/>
        <a:p>
          <a:endParaRPr lang="en-GB"/>
        </a:p>
      </dgm:t>
    </dgm:pt>
    <dgm:pt modelId="{21F9F4AD-0B00-4033-8B40-4205BC3B9496}" type="sibTrans" cxnId="{E34A7E31-3325-4771-A747-097F1F1F022E}">
      <dgm:prSet/>
      <dgm:spPr/>
      <dgm:t>
        <a:bodyPr/>
        <a:lstStyle/>
        <a:p>
          <a:endParaRPr lang="en-GB"/>
        </a:p>
      </dgm:t>
    </dgm:pt>
    <dgm:pt modelId="{20DFBA51-79AF-4F52-8D33-78BE97D983E8}">
      <dgm:prSet phldrT="[Texte]" custT="1"/>
      <dgm:spPr/>
      <dgm:t>
        <a:bodyPr/>
        <a:lstStyle/>
        <a:p>
          <a:r>
            <a:rPr lang="en-GB" sz="1600" dirty="0"/>
            <a:t>Coordinate with family members and friends</a:t>
          </a:r>
          <a:endParaRPr lang="en-GB" sz="1500" dirty="0"/>
        </a:p>
      </dgm:t>
    </dgm:pt>
    <dgm:pt modelId="{1A700655-001A-431F-A5A8-F59A3A42F542}" type="parTrans" cxnId="{CD3CDDCA-0864-4587-9943-7976C9956D1C}">
      <dgm:prSet/>
      <dgm:spPr/>
      <dgm:t>
        <a:bodyPr/>
        <a:lstStyle/>
        <a:p>
          <a:endParaRPr lang="en-GB"/>
        </a:p>
      </dgm:t>
    </dgm:pt>
    <dgm:pt modelId="{832D81DE-2BAC-4C74-87F8-062B0B672AE0}" type="sibTrans" cxnId="{CD3CDDCA-0864-4587-9943-7976C9956D1C}">
      <dgm:prSet/>
      <dgm:spPr/>
      <dgm:t>
        <a:bodyPr/>
        <a:lstStyle/>
        <a:p>
          <a:endParaRPr lang="en-GB"/>
        </a:p>
      </dgm:t>
    </dgm:pt>
    <dgm:pt modelId="{937F792C-AAB8-4396-BFD0-ECF3FFA3183C}">
      <dgm:prSet phldrT="[Texte]" custT="1"/>
      <dgm:spPr/>
      <dgm:t>
        <a:bodyPr/>
        <a:lstStyle/>
        <a:p>
          <a:r>
            <a:rPr lang="en-GB" sz="1600" dirty="0"/>
            <a:t>Videoconference is a plus</a:t>
          </a:r>
        </a:p>
      </dgm:t>
    </dgm:pt>
    <dgm:pt modelId="{260B5993-688A-4F97-BBE5-C7D208BED9EE}" type="parTrans" cxnId="{3717922E-9991-4650-88D8-5747EF404CB8}">
      <dgm:prSet/>
      <dgm:spPr/>
      <dgm:t>
        <a:bodyPr/>
        <a:lstStyle/>
        <a:p>
          <a:endParaRPr lang="en-GB"/>
        </a:p>
      </dgm:t>
    </dgm:pt>
    <dgm:pt modelId="{599B3163-4008-42BC-BF65-6E4909C619D2}" type="sibTrans" cxnId="{3717922E-9991-4650-88D8-5747EF404CB8}">
      <dgm:prSet/>
      <dgm:spPr/>
      <dgm:t>
        <a:bodyPr/>
        <a:lstStyle/>
        <a:p>
          <a:endParaRPr lang="en-GB"/>
        </a:p>
      </dgm:t>
    </dgm:pt>
    <dgm:pt modelId="{49FC0444-42A0-4824-A1C4-C1EDFD0BB494}">
      <dgm:prSet phldrT="[Texte]" custT="1"/>
      <dgm:spPr/>
      <dgm:t>
        <a:bodyPr/>
        <a:lstStyle/>
        <a:p>
          <a:r>
            <a:rPr lang="en-GB" sz="1600" dirty="0"/>
            <a:t>Talk about risks &amp; don't treat them like kids</a:t>
          </a:r>
        </a:p>
      </dgm:t>
    </dgm:pt>
    <dgm:pt modelId="{9892C9D9-293A-4595-81A5-F476501EE6D0}" type="parTrans" cxnId="{6F5F8467-196C-43B3-AD9A-42EEA2332D16}">
      <dgm:prSet/>
      <dgm:spPr/>
    </dgm:pt>
    <dgm:pt modelId="{6481E1BF-A14F-400D-A688-75F2D78A5C11}" type="sibTrans" cxnId="{6F5F8467-196C-43B3-AD9A-42EEA2332D16}">
      <dgm:prSet/>
      <dgm:spPr/>
    </dgm:pt>
    <dgm:pt modelId="{6F801808-00F7-4BA2-9506-8344DC96CF1E}" type="pres">
      <dgm:prSet presAssocID="{7CF52326-7086-4446-9FAC-9CD2208AD60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4600BDF-7234-4EA1-841D-AD78410D488B}" type="pres">
      <dgm:prSet presAssocID="{7CF52326-7086-4446-9FAC-9CD2208AD60B}" presName="matrix" presStyleCnt="0"/>
      <dgm:spPr/>
    </dgm:pt>
    <dgm:pt modelId="{8D583475-03C0-42D2-812E-CA8ABCBFE89B}" type="pres">
      <dgm:prSet presAssocID="{7CF52326-7086-4446-9FAC-9CD2208AD60B}" presName="tile1" presStyleLbl="node1" presStyleIdx="0" presStyleCnt="4" custScaleX="79488" custLinFactNeighborX="10537"/>
      <dgm:spPr/>
    </dgm:pt>
    <dgm:pt modelId="{0388AB35-B5A3-4E13-8B53-27CFAD6B8332}" type="pres">
      <dgm:prSet presAssocID="{7CF52326-7086-4446-9FAC-9CD2208AD60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B3ACF37-2582-43A0-B0F6-DEE75077352E}" type="pres">
      <dgm:prSet presAssocID="{7CF52326-7086-4446-9FAC-9CD2208AD60B}" presName="tile2" presStyleLbl="node1" presStyleIdx="1" presStyleCnt="4" custScaleX="78832" custLinFactNeighborX="-9799"/>
      <dgm:spPr/>
    </dgm:pt>
    <dgm:pt modelId="{7CE7A405-99FB-4E98-90E2-B0CA7F456A6A}" type="pres">
      <dgm:prSet presAssocID="{7CF52326-7086-4446-9FAC-9CD2208AD60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CA971DC-CFE9-41C1-A202-033AE2F68EBE}" type="pres">
      <dgm:prSet presAssocID="{7CF52326-7086-4446-9FAC-9CD2208AD60B}" presName="tile3" presStyleLbl="node1" presStyleIdx="2" presStyleCnt="4" custScaleX="79846" custLinFactNeighborX="10620"/>
      <dgm:spPr/>
    </dgm:pt>
    <dgm:pt modelId="{66759B9D-1AD5-4AB3-A3B0-D56829D896D0}" type="pres">
      <dgm:prSet presAssocID="{7CF52326-7086-4446-9FAC-9CD2208AD60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184E6DD-69C1-4957-95E8-E9A60B1DFC1A}" type="pres">
      <dgm:prSet presAssocID="{7CF52326-7086-4446-9FAC-9CD2208AD60B}" presName="tile4" presStyleLbl="node1" presStyleIdx="3" presStyleCnt="4" custScaleX="78418" custLinFactNeighborX="-9595"/>
      <dgm:spPr/>
    </dgm:pt>
    <dgm:pt modelId="{030E0576-05AB-4F29-BD9E-7556A91CBD54}" type="pres">
      <dgm:prSet presAssocID="{7CF52326-7086-4446-9FAC-9CD2208AD60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3065E32-88D4-4FD4-98EF-CEC0D775CB7C}" type="pres">
      <dgm:prSet presAssocID="{7CF52326-7086-4446-9FAC-9CD2208AD60B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955C6601-4633-488F-BF0B-09A340677B2A}" type="presOf" srcId="{E5003D0F-F36A-4AE7-9C8D-E8BCC52FBABC}" destId="{FB3ACF37-2582-43A0-B0F6-DEE75077352E}" srcOrd="0" destOrd="3" presId="urn:microsoft.com/office/officeart/2005/8/layout/matrix1"/>
    <dgm:cxn modelId="{C116ED07-19F8-4A00-BE31-B4EF740C981B}" type="presOf" srcId="{31B0AAEF-CFB9-4645-A0AF-AF7BCC4C157E}" destId="{66759B9D-1AD5-4AB3-A3B0-D56829D896D0}" srcOrd="1" destOrd="4" presId="urn:microsoft.com/office/officeart/2005/8/layout/matrix1"/>
    <dgm:cxn modelId="{D05B5810-552F-4B1B-A368-1017C6F03282}" srcId="{DF31CE05-D7F2-46D9-90A5-CA56CFBFB3B5}" destId="{31B0AAEF-CFB9-4645-A0AF-AF7BCC4C157E}" srcOrd="3" destOrd="0" parTransId="{92D4D288-474B-4BD9-A89C-691152621CD9}" sibTransId="{D0245380-B6F4-4338-937F-D24DAEE0DE2A}"/>
    <dgm:cxn modelId="{DF6BC310-78E5-4A75-8BBB-C700C6DDF7D7}" type="presOf" srcId="{653E0F8E-DC66-47E6-9422-BBCFBF65C57C}" destId="{8D583475-03C0-42D2-812E-CA8ABCBFE89B}" srcOrd="0" destOrd="0" presId="urn:microsoft.com/office/officeart/2005/8/layout/matrix1"/>
    <dgm:cxn modelId="{BF567211-E21E-4428-B71D-F629774BE9BA}" type="presOf" srcId="{DF31CE05-D7F2-46D9-90A5-CA56CFBFB3B5}" destId="{66759B9D-1AD5-4AB3-A3B0-D56829D896D0}" srcOrd="1" destOrd="0" presId="urn:microsoft.com/office/officeart/2005/8/layout/matrix1"/>
    <dgm:cxn modelId="{4BC85B13-BEDD-42FB-982A-CAC2E17254CA}" type="presOf" srcId="{B55A09BD-74AB-4D44-8A0A-8CB3F2C5398B}" destId="{63065E32-88D4-4FD4-98EF-CEC0D775CB7C}" srcOrd="0" destOrd="0" presId="urn:microsoft.com/office/officeart/2005/8/layout/matrix1"/>
    <dgm:cxn modelId="{152D7F16-D333-4DD0-8A22-A468D659223C}" type="presOf" srcId="{E5003D0F-F36A-4AE7-9C8D-E8BCC52FBABC}" destId="{7CE7A405-99FB-4E98-90E2-B0CA7F456A6A}" srcOrd="1" destOrd="3" presId="urn:microsoft.com/office/officeart/2005/8/layout/matrix1"/>
    <dgm:cxn modelId="{2137811F-0D25-4A7B-AFB9-16B7AF086C5A}" type="presOf" srcId="{34080B45-B6C1-437E-A4B8-95E2842D895E}" destId="{8D583475-03C0-42D2-812E-CA8ABCBFE89B}" srcOrd="0" destOrd="2" presId="urn:microsoft.com/office/officeart/2005/8/layout/matrix1"/>
    <dgm:cxn modelId="{3C1A2223-9E98-41B5-9AA5-EBED13FCAC5D}" type="presOf" srcId="{34080B45-B6C1-437E-A4B8-95E2842D895E}" destId="{0388AB35-B5A3-4E13-8B53-27CFAD6B8332}" srcOrd="1" destOrd="2" presId="urn:microsoft.com/office/officeart/2005/8/layout/matrix1"/>
    <dgm:cxn modelId="{1A0E7E2C-039F-40EF-8CD6-2CE254590C4F}" type="presOf" srcId="{291A4DCC-24FD-4778-9FE2-998EAA143650}" destId="{FB3ACF37-2582-43A0-B0F6-DEE75077352E}" srcOrd="0" destOrd="0" presId="urn:microsoft.com/office/officeart/2005/8/layout/matrix1"/>
    <dgm:cxn modelId="{3717922E-9991-4650-88D8-5747EF404CB8}" srcId="{653E0F8E-DC66-47E6-9422-BBCFBF65C57C}" destId="{937F792C-AAB8-4396-BFD0-ECF3FFA3183C}" srcOrd="0" destOrd="0" parTransId="{260B5993-688A-4F97-BBE5-C7D208BED9EE}" sibTransId="{599B3163-4008-42BC-BF65-6E4909C619D2}"/>
    <dgm:cxn modelId="{66C9DA2E-47BD-498E-A495-E2438A5FA8C1}" type="presOf" srcId="{62DB967F-3962-4BB6-985B-2EF6A1A3EC22}" destId="{FB3ACF37-2582-43A0-B0F6-DEE75077352E}" srcOrd="0" destOrd="1" presId="urn:microsoft.com/office/officeart/2005/8/layout/matrix1"/>
    <dgm:cxn modelId="{5C5A5531-3D70-449A-B773-C392199ABC76}" type="presOf" srcId="{E6D78355-9B3F-45E8-8F8A-785B36428F10}" destId="{66759B9D-1AD5-4AB3-A3B0-D56829D896D0}" srcOrd="1" destOrd="3" presId="urn:microsoft.com/office/officeart/2005/8/layout/matrix1"/>
    <dgm:cxn modelId="{E34A7E31-3325-4771-A747-097F1F1F022E}" srcId="{291A4DCC-24FD-4778-9FE2-998EAA143650}" destId="{62DB967F-3962-4BB6-985B-2EF6A1A3EC22}" srcOrd="0" destOrd="0" parTransId="{1AFB7D6B-73AB-4FB2-8C74-D702C1698205}" sibTransId="{21F9F4AD-0B00-4033-8B40-4205BC3B9496}"/>
    <dgm:cxn modelId="{6E29FE31-4CCA-4FC4-9B79-EA88310C59C1}" srcId="{B55A09BD-74AB-4D44-8A0A-8CB3F2C5398B}" destId="{091D52B4-030E-419B-92FB-811C1A23DF39}" srcOrd="3" destOrd="0" parTransId="{BE41A2F4-1010-45FA-8049-58D4424F1E68}" sibTransId="{A1CD2BA6-1BC4-4763-B736-8FC4DB26D85F}"/>
    <dgm:cxn modelId="{BB960335-A8F7-45F1-A9A2-2E1549643798}" type="presOf" srcId="{62DB967F-3962-4BB6-985B-2EF6A1A3EC22}" destId="{7CE7A405-99FB-4E98-90E2-B0CA7F456A6A}" srcOrd="1" destOrd="1" presId="urn:microsoft.com/office/officeart/2005/8/layout/matrix1"/>
    <dgm:cxn modelId="{50B63736-8420-4294-B9F6-09EDCD2290BC}" type="presOf" srcId="{E5D9EB1C-38B6-4E90-AFBF-D35795F2D9E4}" destId="{66759B9D-1AD5-4AB3-A3B0-D56829D896D0}" srcOrd="1" destOrd="2" presId="urn:microsoft.com/office/officeart/2005/8/layout/matrix1"/>
    <dgm:cxn modelId="{13738137-CE86-49F0-8540-FBA3E52E837B}" type="presOf" srcId="{DF31CE05-D7F2-46D9-90A5-CA56CFBFB3B5}" destId="{FCA971DC-CFE9-41C1-A202-033AE2F68EBE}" srcOrd="0" destOrd="0" presId="urn:microsoft.com/office/officeart/2005/8/layout/matrix1"/>
    <dgm:cxn modelId="{DD838138-DBE2-4F9C-B96A-E149772D2ADB}" srcId="{091D52B4-030E-419B-92FB-811C1A23DF39}" destId="{E8FB6AE3-BD36-45F0-B490-C17885019FA4}" srcOrd="3" destOrd="0" parTransId="{672197D7-D2BD-4ABE-A35D-D435D1C2467A}" sibTransId="{2DD90890-0C1E-4D43-AD22-66371947D251}"/>
    <dgm:cxn modelId="{EA9E6F39-DEB7-4103-BEAB-835CE933045D}" srcId="{B55A09BD-74AB-4D44-8A0A-8CB3F2C5398B}" destId="{291A4DCC-24FD-4778-9FE2-998EAA143650}" srcOrd="1" destOrd="0" parTransId="{43D153DE-BE4E-4FAC-924D-723829B5F0C0}" sibTransId="{F3AF314F-C596-4CD0-A992-1EA804BC6879}"/>
    <dgm:cxn modelId="{F566013D-7ABB-4906-A1D5-8F36EF37CBD7}" type="presOf" srcId="{FCCAB1FE-7F2B-4434-BECF-5A0563258705}" destId="{66759B9D-1AD5-4AB3-A3B0-D56829D896D0}" srcOrd="1" destOrd="1" presId="urn:microsoft.com/office/officeart/2005/8/layout/matrix1"/>
    <dgm:cxn modelId="{90EA3D3D-CF6E-4BFD-BFC8-890009C15C23}" srcId="{DF31CE05-D7F2-46D9-90A5-CA56CFBFB3B5}" destId="{E6D78355-9B3F-45E8-8F8A-785B36428F10}" srcOrd="2" destOrd="0" parTransId="{4FE9D46D-9ABB-4157-B310-7A495366354C}" sibTransId="{9BB69E81-4CCE-4F5E-A507-1CFC58BA3B78}"/>
    <dgm:cxn modelId="{EFA09F41-9E9D-4B16-A051-C5B6998D8BC8}" type="presOf" srcId="{20DFBA51-79AF-4F52-8D33-78BE97D983E8}" destId="{8D583475-03C0-42D2-812E-CA8ABCBFE89B}" srcOrd="0" destOrd="4" presId="urn:microsoft.com/office/officeart/2005/8/layout/matrix1"/>
    <dgm:cxn modelId="{0D3B0B47-BD39-4A9E-9893-B605EF0623FB}" type="presOf" srcId="{7CF52326-7086-4446-9FAC-9CD2208AD60B}" destId="{6F801808-00F7-4BA2-9506-8344DC96CF1E}" srcOrd="0" destOrd="0" presId="urn:microsoft.com/office/officeart/2005/8/layout/matrix1"/>
    <dgm:cxn modelId="{6F5F8467-196C-43B3-AD9A-42EEA2332D16}" srcId="{091D52B4-030E-419B-92FB-811C1A23DF39}" destId="{49FC0444-42A0-4824-A1C4-C1EDFD0BB494}" srcOrd="1" destOrd="0" parTransId="{9892C9D9-293A-4595-81A5-F476501EE6D0}" sibTransId="{6481E1BF-A14F-400D-A688-75F2D78A5C11}"/>
    <dgm:cxn modelId="{A46DF568-856C-4B6B-9275-C905B742F78F}" srcId="{291A4DCC-24FD-4778-9FE2-998EAA143650}" destId="{17DA4ED3-4CF0-4D83-A943-517F3D747EB0}" srcOrd="1" destOrd="0" parTransId="{7077C718-EE43-40BF-9B10-9D8329152AAB}" sibTransId="{64EBB059-6B51-43FB-A725-E46AEFABF68A}"/>
    <dgm:cxn modelId="{885B346C-1373-4F75-A0F1-C8C9B50B6907}" type="presOf" srcId="{091D52B4-030E-419B-92FB-811C1A23DF39}" destId="{030E0576-05AB-4F29-BD9E-7556A91CBD54}" srcOrd="1" destOrd="0" presId="urn:microsoft.com/office/officeart/2005/8/layout/matrix1"/>
    <dgm:cxn modelId="{195FD06C-24AE-463E-A0A8-1692E8A6DFD4}" srcId="{B55A09BD-74AB-4D44-8A0A-8CB3F2C5398B}" destId="{DF31CE05-D7F2-46D9-90A5-CA56CFBFB3B5}" srcOrd="2" destOrd="0" parTransId="{F00C20A0-FCA1-4420-8D3E-F70B13B66245}" sibTransId="{870AC368-4F05-477F-A17E-A18FCC620936}"/>
    <dgm:cxn modelId="{EDDECF6D-7396-48E8-B96D-F6200145DA21}" type="presOf" srcId="{E56AD118-8135-441E-AF84-CE590734BD90}" destId="{0388AB35-B5A3-4E13-8B53-27CFAD6B8332}" srcOrd="1" destOrd="3" presId="urn:microsoft.com/office/officeart/2005/8/layout/matrix1"/>
    <dgm:cxn modelId="{BC6DF470-6B95-4EEE-A6F4-63F0A33914EA}" type="presOf" srcId="{17DA4ED3-4CF0-4D83-A943-517F3D747EB0}" destId="{FB3ACF37-2582-43A0-B0F6-DEE75077352E}" srcOrd="0" destOrd="2" presId="urn:microsoft.com/office/officeart/2005/8/layout/matrix1"/>
    <dgm:cxn modelId="{387D7752-023C-4468-86BF-CD1E8CD8E2B0}" type="presOf" srcId="{FCCAB1FE-7F2B-4434-BECF-5A0563258705}" destId="{FCA971DC-CFE9-41C1-A202-033AE2F68EBE}" srcOrd="0" destOrd="1" presId="urn:microsoft.com/office/officeart/2005/8/layout/matrix1"/>
    <dgm:cxn modelId="{52C99277-972D-4CE7-8EAC-7E0EB0F67732}" type="presOf" srcId="{31B0AAEF-CFB9-4645-A0AF-AF7BCC4C157E}" destId="{FCA971DC-CFE9-41C1-A202-033AE2F68EBE}" srcOrd="0" destOrd="4" presId="urn:microsoft.com/office/officeart/2005/8/layout/matrix1"/>
    <dgm:cxn modelId="{12726978-4E8C-4735-8CCB-5987CB5834CA}" type="presOf" srcId="{653E0F8E-DC66-47E6-9422-BBCFBF65C57C}" destId="{0388AB35-B5A3-4E13-8B53-27CFAD6B8332}" srcOrd="1" destOrd="0" presId="urn:microsoft.com/office/officeart/2005/8/layout/matrix1"/>
    <dgm:cxn modelId="{51458859-4217-465D-904A-54FA11401E2D}" type="presOf" srcId="{291A4DCC-24FD-4778-9FE2-998EAA143650}" destId="{7CE7A405-99FB-4E98-90E2-B0CA7F456A6A}" srcOrd="1" destOrd="0" presId="urn:microsoft.com/office/officeart/2005/8/layout/matrix1"/>
    <dgm:cxn modelId="{0CCF1F7B-D353-4C7C-BC27-ED0E5730F405}" type="presOf" srcId="{9E21EFD0-C1C1-4FCA-A8A1-F0DFCDBBA198}" destId="{030E0576-05AB-4F29-BD9E-7556A91CBD54}" srcOrd="1" destOrd="3" presId="urn:microsoft.com/office/officeart/2005/8/layout/matrix1"/>
    <dgm:cxn modelId="{CB56E77B-3A5F-4EDB-8E33-247EBA25405F}" type="presOf" srcId="{E8FB6AE3-BD36-45F0-B490-C17885019FA4}" destId="{3184E6DD-69C1-4957-95E8-E9A60B1DFC1A}" srcOrd="0" destOrd="4" presId="urn:microsoft.com/office/officeart/2005/8/layout/matrix1"/>
    <dgm:cxn modelId="{76829A7E-5E81-4051-8273-F2EF94CC98E3}" type="presOf" srcId="{E5D9EB1C-38B6-4E90-AFBF-D35795F2D9E4}" destId="{FCA971DC-CFE9-41C1-A202-033AE2F68EBE}" srcOrd="0" destOrd="2" presId="urn:microsoft.com/office/officeart/2005/8/layout/matrix1"/>
    <dgm:cxn modelId="{C6DC7981-ADFD-443F-A97B-2A173590B058}" srcId="{091D52B4-030E-419B-92FB-811C1A23DF39}" destId="{9E21EFD0-C1C1-4FCA-A8A1-F0DFCDBBA198}" srcOrd="2" destOrd="0" parTransId="{93C19696-51C7-4E2D-8811-28FC13F87E54}" sibTransId="{38F4F401-E528-45F9-A135-7DA5824E5FC8}"/>
    <dgm:cxn modelId="{0850B08C-D3EC-4874-91E4-18ABBC37DAFA}" type="presOf" srcId="{9E21EFD0-C1C1-4FCA-A8A1-F0DFCDBBA198}" destId="{3184E6DD-69C1-4957-95E8-E9A60B1DFC1A}" srcOrd="0" destOrd="3" presId="urn:microsoft.com/office/officeart/2005/8/layout/matrix1"/>
    <dgm:cxn modelId="{E2CAAD9F-F786-4CCF-AB97-424FE7EF6972}" srcId="{DF31CE05-D7F2-46D9-90A5-CA56CFBFB3B5}" destId="{FCCAB1FE-7F2B-4434-BECF-5A0563258705}" srcOrd="0" destOrd="0" parTransId="{4722BDEF-EEBB-4BB2-AEE9-578B7E08E965}" sibTransId="{EAEF44A5-5CE6-4565-BA47-AE7F0D87CBBF}"/>
    <dgm:cxn modelId="{263ECFA1-B03F-4E86-92BE-9F31C3F5A5A0}" type="presOf" srcId="{E56AD118-8135-441E-AF84-CE590734BD90}" destId="{8D583475-03C0-42D2-812E-CA8ABCBFE89B}" srcOrd="0" destOrd="3" presId="urn:microsoft.com/office/officeart/2005/8/layout/matrix1"/>
    <dgm:cxn modelId="{236EBDA4-5EF5-40B3-B612-771E75D6B8FC}" type="presOf" srcId="{40E06273-D46A-4AB4-8C79-433952F83504}" destId="{3184E6DD-69C1-4957-95E8-E9A60B1DFC1A}" srcOrd="0" destOrd="1" presId="urn:microsoft.com/office/officeart/2005/8/layout/matrix1"/>
    <dgm:cxn modelId="{9D7B6AA7-AE08-4F55-B222-CD531A6AA3C6}" type="presOf" srcId="{F727AE6C-BCB6-45D5-BFA8-3ED249F10663}" destId="{7CE7A405-99FB-4E98-90E2-B0CA7F456A6A}" srcOrd="1" destOrd="4" presId="urn:microsoft.com/office/officeart/2005/8/layout/matrix1"/>
    <dgm:cxn modelId="{64908FA8-DE14-4D65-8213-629C667A022E}" type="presOf" srcId="{17DA4ED3-4CF0-4D83-A943-517F3D747EB0}" destId="{7CE7A405-99FB-4E98-90E2-B0CA7F456A6A}" srcOrd="1" destOrd="2" presId="urn:microsoft.com/office/officeart/2005/8/layout/matrix1"/>
    <dgm:cxn modelId="{DB8E7BB6-C226-4D17-991C-095E64BB474D}" srcId="{653E0F8E-DC66-47E6-9422-BBCFBF65C57C}" destId="{34080B45-B6C1-437E-A4B8-95E2842D895E}" srcOrd="1" destOrd="0" parTransId="{F4888E0E-A0B3-4C07-8D21-C22910800584}" sibTransId="{E2ECAB2A-0B17-4BFE-B4A5-22DE38FFB408}"/>
    <dgm:cxn modelId="{3AE99DB6-1232-4068-81CB-251A2CD38CC3}" type="presOf" srcId="{49FC0444-42A0-4824-A1C4-C1EDFD0BB494}" destId="{030E0576-05AB-4F29-BD9E-7556A91CBD54}" srcOrd="1" destOrd="2" presId="urn:microsoft.com/office/officeart/2005/8/layout/matrix1"/>
    <dgm:cxn modelId="{D0B7D1B6-35BB-4D80-8BEB-F942831A0FC3}" type="presOf" srcId="{E6D78355-9B3F-45E8-8F8A-785B36428F10}" destId="{FCA971DC-CFE9-41C1-A202-033AE2F68EBE}" srcOrd="0" destOrd="3" presId="urn:microsoft.com/office/officeart/2005/8/layout/matrix1"/>
    <dgm:cxn modelId="{7C28F9B7-3D69-4C39-B82A-D132161A256C}" type="presOf" srcId="{49FC0444-42A0-4824-A1C4-C1EDFD0BB494}" destId="{3184E6DD-69C1-4957-95E8-E9A60B1DFC1A}" srcOrd="0" destOrd="2" presId="urn:microsoft.com/office/officeart/2005/8/layout/matrix1"/>
    <dgm:cxn modelId="{1C5298BC-D6B0-4D07-A460-57DAB6FCB69D}" srcId="{291A4DCC-24FD-4778-9FE2-998EAA143650}" destId="{F727AE6C-BCB6-45D5-BFA8-3ED249F10663}" srcOrd="3" destOrd="0" parTransId="{4BA2F5DE-B758-453C-A24E-0E33D3335CD0}" sibTransId="{A8872B13-A518-4DE8-B46C-0D3F53BB7E0B}"/>
    <dgm:cxn modelId="{D2CA61C9-C7F3-4DA1-AD8A-4DB82EB3C896}" type="presOf" srcId="{E8FB6AE3-BD36-45F0-B490-C17885019FA4}" destId="{030E0576-05AB-4F29-BD9E-7556A91CBD54}" srcOrd="1" destOrd="4" presId="urn:microsoft.com/office/officeart/2005/8/layout/matrix1"/>
    <dgm:cxn modelId="{CD3CDDCA-0864-4587-9943-7976C9956D1C}" srcId="{653E0F8E-DC66-47E6-9422-BBCFBF65C57C}" destId="{20DFBA51-79AF-4F52-8D33-78BE97D983E8}" srcOrd="3" destOrd="0" parTransId="{1A700655-001A-431F-A5A8-F59A3A42F542}" sibTransId="{832D81DE-2BAC-4C74-87F8-062B0B672AE0}"/>
    <dgm:cxn modelId="{BED2BACB-0479-48DE-AE7B-D49965847ACB}" srcId="{653E0F8E-DC66-47E6-9422-BBCFBF65C57C}" destId="{E56AD118-8135-441E-AF84-CE590734BD90}" srcOrd="2" destOrd="0" parTransId="{4D157CB8-E6F7-4085-8DCC-D6495F894201}" sibTransId="{C07C996C-6A2C-4619-A313-879472AE4B4F}"/>
    <dgm:cxn modelId="{483AEAD1-4DC8-4AF2-B55A-36D9D71EFBC2}" type="presOf" srcId="{20DFBA51-79AF-4F52-8D33-78BE97D983E8}" destId="{0388AB35-B5A3-4E13-8B53-27CFAD6B8332}" srcOrd="1" destOrd="4" presId="urn:microsoft.com/office/officeart/2005/8/layout/matrix1"/>
    <dgm:cxn modelId="{92D24EDB-FB4F-4DE1-8C09-F3CA3E2DC385}" type="presOf" srcId="{F727AE6C-BCB6-45D5-BFA8-3ED249F10663}" destId="{FB3ACF37-2582-43A0-B0F6-DEE75077352E}" srcOrd="0" destOrd="4" presId="urn:microsoft.com/office/officeart/2005/8/layout/matrix1"/>
    <dgm:cxn modelId="{09F1B6DE-30F2-420B-B317-370B7F72567A}" srcId="{091D52B4-030E-419B-92FB-811C1A23DF39}" destId="{40E06273-D46A-4AB4-8C79-433952F83504}" srcOrd="0" destOrd="0" parTransId="{CBFB6EEE-C3FE-47CD-8F86-F08C12275081}" sibTransId="{72F29B36-706C-4E54-BEC7-A9374DE4F369}"/>
    <dgm:cxn modelId="{EBF8F4DE-E255-4C9D-AD42-FB7087DB0492}" type="presOf" srcId="{40E06273-D46A-4AB4-8C79-433952F83504}" destId="{030E0576-05AB-4F29-BD9E-7556A91CBD54}" srcOrd="1" destOrd="1" presId="urn:microsoft.com/office/officeart/2005/8/layout/matrix1"/>
    <dgm:cxn modelId="{8B9520E0-4DB8-4D79-B567-F3437A17D1E9}" type="presOf" srcId="{091D52B4-030E-419B-92FB-811C1A23DF39}" destId="{3184E6DD-69C1-4957-95E8-E9A60B1DFC1A}" srcOrd="0" destOrd="0" presId="urn:microsoft.com/office/officeart/2005/8/layout/matrix1"/>
    <dgm:cxn modelId="{9F8040E1-CDE0-4E32-B955-49EB19EA1A62}" srcId="{B55A09BD-74AB-4D44-8A0A-8CB3F2C5398B}" destId="{653E0F8E-DC66-47E6-9422-BBCFBF65C57C}" srcOrd="0" destOrd="0" parTransId="{B49CC000-15A8-4E61-91F0-568C211D3BD7}" sibTransId="{EB199908-9494-495D-A9F0-86A120D78A00}"/>
    <dgm:cxn modelId="{7532EBE5-B7B9-446C-A7DC-80BFC7639988}" type="presOf" srcId="{937F792C-AAB8-4396-BFD0-ECF3FFA3183C}" destId="{0388AB35-B5A3-4E13-8B53-27CFAD6B8332}" srcOrd="1" destOrd="1" presId="urn:microsoft.com/office/officeart/2005/8/layout/matrix1"/>
    <dgm:cxn modelId="{B450F7EB-D250-402A-8FF9-F435CDC95844}" srcId="{7CF52326-7086-4446-9FAC-9CD2208AD60B}" destId="{B55A09BD-74AB-4D44-8A0A-8CB3F2C5398B}" srcOrd="0" destOrd="0" parTransId="{3C7F2A19-E11F-4BB8-91C6-FE9293167A1C}" sibTransId="{280ADA6B-8236-4765-80D3-BA1016B98EDF}"/>
    <dgm:cxn modelId="{80A528EC-BCE8-4D5F-AD59-9C50DC4146B6}" srcId="{DF31CE05-D7F2-46D9-90A5-CA56CFBFB3B5}" destId="{E5D9EB1C-38B6-4E90-AFBF-D35795F2D9E4}" srcOrd="1" destOrd="0" parTransId="{3F5405CD-9F9E-44E2-B34B-49D77B3F9E64}" sibTransId="{00DE790C-2B72-481D-BA26-6208E828E134}"/>
    <dgm:cxn modelId="{1B2D1CF6-8DED-48EC-8C4B-5C40646B298F}" srcId="{291A4DCC-24FD-4778-9FE2-998EAA143650}" destId="{E5003D0F-F36A-4AE7-9C8D-E8BCC52FBABC}" srcOrd="2" destOrd="0" parTransId="{93ED8096-B471-49FB-BFC3-B01CF9A859F6}" sibTransId="{3EC704A0-9E0C-4743-AFCB-197F6C22E17F}"/>
    <dgm:cxn modelId="{FD3CACFC-59E9-4230-A6B9-EBC26E4EC8E9}" type="presOf" srcId="{937F792C-AAB8-4396-BFD0-ECF3FFA3183C}" destId="{8D583475-03C0-42D2-812E-CA8ABCBFE89B}" srcOrd="0" destOrd="1" presId="urn:microsoft.com/office/officeart/2005/8/layout/matrix1"/>
    <dgm:cxn modelId="{DC3AC7C5-510A-43A9-88F8-6726EF526AA3}" type="presParOf" srcId="{6F801808-00F7-4BA2-9506-8344DC96CF1E}" destId="{A4600BDF-7234-4EA1-841D-AD78410D488B}" srcOrd="0" destOrd="0" presId="urn:microsoft.com/office/officeart/2005/8/layout/matrix1"/>
    <dgm:cxn modelId="{F5E58A0B-EC42-4F91-BDD7-8972EEF976D6}" type="presParOf" srcId="{A4600BDF-7234-4EA1-841D-AD78410D488B}" destId="{8D583475-03C0-42D2-812E-CA8ABCBFE89B}" srcOrd="0" destOrd="0" presId="urn:microsoft.com/office/officeart/2005/8/layout/matrix1"/>
    <dgm:cxn modelId="{3B45C506-6F9D-4A2A-9D82-C062CB86B962}" type="presParOf" srcId="{A4600BDF-7234-4EA1-841D-AD78410D488B}" destId="{0388AB35-B5A3-4E13-8B53-27CFAD6B8332}" srcOrd="1" destOrd="0" presId="urn:microsoft.com/office/officeart/2005/8/layout/matrix1"/>
    <dgm:cxn modelId="{07B79295-B875-4B6F-BA74-BFEB752EF232}" type="presParOf" srcId="{A4600BDF-7234-4EA1-841D-AD78410D488B}" destId="{FB3ACF37-2582-43A0-B0F6-DEE75077352E}" srcOrd="2" destOrd="0" presId="urn:microsoft.com/office/officeart/2005/8/layout/matrix1"/>
    <dgm:cxn modelId="{642924EC-695D-4E53-B69D-BF44BB25B6B7}" type="presParOf" srcId="{A4600BDF-7234-4EA1-841D-AD78410D488B}" destId="{7CE7A405-99FB-4E98-90E2-B0CA7F456A6A}" srcOrd="3" destOrd="0" presId="urn:microsoft.com/office/officeart/2005/8/layout/matrix1"/>
    <dgm:cxn modelId="{604CE7FC-07AC-482C-8072-5368F5B1E2A5}" type="presParOf" srcId="{A4600BDF-7234-4EA1-841D-AD78410D488B}" destId="{FCA971DC-CFE9-41C1-A202-033AE2F68EBE}" srcOrd="4" destOrd="0" presId="urn:microsoft.com/office/officeart/2005/8/layout/matrix1"/>
    <dgm:cxn modelId="{DA25B408-6929-4D32-AA9D-8C631EFC05A8}" type="presParOf" srcId="{A4600BDF-7234-4EA1-841D-AD78410D488B}" destId="{66759B9D-1AD5-4AB3-A3B0-D56829D896D0}" srcOrd="5" destOrd="0" presId="urn:microsoft.com/office/officeart/2005/8/layout/matrix1"/>
    <dgm:cxn modelId="{16BC4921-0427-4083-8C69-0CC430EF0905}" type="presParOf" srcId="{A4600BDF-7234-4EA1-841D-AD78410D488B}" destId="{3184E6DD-69C1-4957-95E8-E9A60B1DFC1A}" srcOrd="6" destOrd="0" presId="urn:microsoft.com/office/officeart/2005/8/layout/matrix1"/>
    <dgm:cxn modelId="{8A312BB3-583D-40BE-BD21-992B423FA574}" type="presParOf" srcId="{A4600BDF-7234-4EA1-841D-AD78410D488B}" destId="{030E0576-05AB-4F29-BD9E-7556A91CBD54}" srcOrd="7" destOrd="0" presId="urn:microsoft.com/office/officeart/2005/8/layout/matrix1"/>
    <dgm:cxn modelId="{F8D44663-4292-4697-BC67-1764E3D8ECF7}" type="presParOf" srcId="{6F801808-00F7-4BA2-9506-8344DC96CF1E}" destId="{63065E32-88D4-4FD4-98EF-CEC0D775CB7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83475-03C0-42D2-812E-CA8ABCBFE89B}">
      <dsp:nvSpPr>
        <dsp:cNvPr id="0" name=""/>
        <dsp:cNvSpPr/>
      </dsp:nvSpPr>
      <dsp:spPr>
        <a:xfrm rot="16200000">
          <a:off x="2050885" y="-944303"/>
          <a:ext cx="2290714" cy="417932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Exchange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Videoconference is a plus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Increase calls / stay in contact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Promote social networks &amp; pictures sharing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Coordinate with family members and friends</a:t>
          </a:r>
          <a:endParaRPr lang="en-GB" sz="1500" kern="1200" dirty="0"/>
        </a:p>
      </dsp:txBody>
      <dsp:txXfrm rot="5400000">
        <a:off x="1106583" y="0"/>
        <a:ext cx="4179320" cy="1718035"/>
      </dsp:txXfrm>
    </dsp:sp>
    <dsp:sp modelId="{FB3ACF37-2582-43A0-B0F6-DEE75077352E}">
      <dsp:nvSpPr>
        <dsp:cNvPr id="0" name=""/>
        <dsp:cNvSpPr/>
      </dsp:nvSpPr>
      <dsp:spPr>
        <a:xfrm>
          <a:off x="5312402" y="0"/>
          <a:ext cx="4144828" cy="229071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Fresh air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Exercising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Outside every day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Sun &amp; exposure to greenspace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Activities leading to mental boost</a:t>
          </a:r>
        </a:p>
      </dsp:txBody>
      <dsp:txXfrm>
        <a:off x="5312402" y="0"/>
        <a:ext cx="4144828" cy="1718035"/>
      </dsp:txXfrm>
    </dsp:sp>
    <dsp:sp modelId="{FCA971DC-CFE9-41C1-A202-033AE2F68EBE}">
      <dsp:nvSpPr>
        <dsp:cNvPr id="0" name=""/>
        <dsp:cNvSpPr/>
      </dsp:nvSpPr>
      <dsp:spPr>
        <a:xfrm rot="10800000">
          <a:off x="1101535" y="2290714"/>
          <a:ext cx="4198142" cy="229071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Meet</a:t>
          </a:r>
          <a:endParaRPr lang="en-GB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If careful &amp; no symptoms / negative test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Keep your distance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Wash your hands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Wear a mask</a:t>
          </a:r>
          <a:endParaRPr lang="en-GB" sz="1500" kern="1200" dirty="0"/>
        </a:p>
      </dsp:txBody>
      <dsp:txXfrm rot="10800000">
        <a:off x="1101535" y="2863392"/>
        <a:ext cx="4198142" cy="1718035"/>
      </dsp:txXfrm>
    </dsp:sp>
    <dsp:sp modelId="{3184E6DD-69C1-4957-95E8-E9A60B1DFC1A}">
      <dsp:nvSpPr>
        <dsp:cNvPr id="0" name=""/>
        <dsp:cNvSpPr/>
      </dsp:nvSpPr>
      <dsp:spPr>
        <a:xfrm rot="5400000">
          <a:off x="6250185" y="1374540"/>
          <a:ext cx="2290714" cy="412306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Aware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Adapt speech to the situation &amp; be positive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Talk about risks &amp; don't treat them like kids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Show how to counter conspiracy theories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Remind them check-ups &amp; other care</a:t>
          </a:r>
        </a:p>
      </dsp:txBody>
      <dsp:txXfrm rot="-5400000">
        <a:off x="5334011" y="2863392"/>
        <a:ext cx="4123061" cy="1718035"/>
      </dsp:txXfrm>
    </dsp:sp>
    <dsp:sp modelId="{63065E32-88D4-4FD4-98EF-CEC0D775CB7C}">
      <dsp:nvSpPr>
        <dsp:cNvPr id="0" name=""/>
        <dsp:cNvSpPr/>
      </dsp:nvSpPr>
      <dsp:spPr>
        <a:xfrm>
          <a:off x="3680460" y="1718035"/>
          <a:ext cx="3154680" cy="114535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COVID-19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&gt;65yo. most at risk</a:t>
          </a:r>
          <a:endParaRPr lang="en-GB" sz="1900" kern="1200" dirty="0"/>
        </a:p>
      </dsp:txBody>
      <dsp:txXfrm>
        <a:off x="3736372" y="1773947"/>
        <a:ext cx="3042856" cy="1033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102DB6-493D-41DE-B37A-268D33F4A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40B5BF-05A9-4E27-A923-6625EF8A4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4BD552-1E0C-44FF-90DE-D57212117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BEC-3825-4AFD-99BB-307D7FA2A74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41C5B4-76EA-4A31-9FA5-20805030E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48B9E8-868D-46BF-9734-4B458219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AF39-A832-491A-B183-211E6BA9305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74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9B520E-4013-4C70-B8A8-A1591FD1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06022B-8698-4828-8508-1423F63E4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273AD2-9603-4F84-8CD4-3FD1F879B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BEC-3825-4AFD-99BB-307D7FA2A74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4D0406-36E5-4B28-B9B7-B36DA8F6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E8437E-A7B3-4F53-9B05-4B022751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AF39-A832-491A-B183-211E6BA9305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57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CEDCC66-968A-4921-AFD7-AE2BAF139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0AF777-F231-4ED9-8535-6C0C355E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11DF81-AEA8-4515-A229-4AFA3728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BEC-3825-4AFD-99BB-307D7FA2A74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AB61B9-958C-43A6-9E38-BA750110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00C7F5-F2AB-46DF-BE37-13C7BD54D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AF39-A832-491A-B183-211E6BA9305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5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F93407-D744-44D3-907C-65C80BFD9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270127-CFA7-40C0-9E7A-08A5053F8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9A9502-EBAF-4DFE-BB9D-57B8F139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BEC-3825-4AFD-99BB-307D7FA2A74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01B62A-9A31-4F33-8BF9-ED9A97C5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EE5B60-12EA-465E-AB61-B1E8BFD6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AF39-A832-491A-B183-211E6BA9305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84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E0044D-0199-49F9-B5A0-DF550A2F8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BD8861-3433-48D0-B21A-48F014063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80D34B-28C8-4822-B7D0-4825FC12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BEC-3825-4AFD-99BB-307D7FA2A74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5C7EFA-E9C1-4C4C-81F2-158C0C72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3BFDFA-5C41-46C2-89E1-69FE631E7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AF39-A832-491A-B183-211E6BA9305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23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4880A2-B64E-4C7B-AD5F-D6569B9A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361EBE-A0AD-4196-B4A4-62482E16A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E60303-DA22-45C4-89C4-22F3C844E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3AE10C-C27F-4690-9B1F-FE3CFABAD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BEC-3825-4AFD-99BB-307D7FA2A74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E54001-9F95-4DAF-BC7E-06BAD38E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0C89E8-4AB4-4053-9520-777321B5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AF39-A832-491A-B183-211E6BA9305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2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887420-7B8F-4CA5-A071-CF51BFB2C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1D9C41-CA60-42B5-B2AD-50750BB02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FB0ADC-4926-4746-9842-01E8AB372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D313DD-B138-4E9A-B13D-743816864D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04361B3-C8CC-479B-8ED7-CB7B7C3197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FE219B-5971-4C02-9E52-9FF494BE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BEC-3825-4AFD-99BB-307D7FA2A74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514FC2-DD69-4AB0-846B-D9C534154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8402303-B79B-40C6-A9FC-968FE528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AF39-A832-491A-B183-211E6BA9305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1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390F6D-93A6-4246-9A16-E0FCE68DF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ACBD7E-CAA4-4ED3-BC33-54DB41E7E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BEC-3825-4AFD-99BB-307D7FA2A74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BBC45A-3825-4350-9FAC-47818319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01A975-1443-4CE4-86B1-D9465866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AF39-A832-491A-B183-211E6BA9305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89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E7A8FD-A4EA-4B79-A78C-0EF75193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BEC-3825-4AFD-99BB-307D7FA2A74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119640B-777A-4EBE-9B44-2574231D5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1D3D9E-3596-4D94-835C-E6C687DC2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AF39-A832-491A-B183-211E6BA9305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28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7E55A-9CD9-49BE-B061-C39E4FC2D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51B872-95B0-4896-B39A-D9D6E7567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320EE91-7BBE-4E16-B2E8-8020FCA57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525CA3-80E0-42E4-AB60-50BFAC7C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BEC-3825-4AFD-99BB-307D7FA2A74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F955A6-B2EF-400B-802F-BBBF40393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69B0EF-59DD-4427-9FFE-46D8477C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AF39-A832-491A-B183-211E6BA9305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89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49FBF-8720-43A3-914D-F1422F3E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D07DE95-3C99-4FE7-B085-2220A334B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BE8736-E5AE-49BF-BACB-A7341EDC5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2726C1-E523-49B0-A3AE-8B644E0EC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BEC-3825-4AFD-99BB-307D7FA2A74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17ABAF-2250-4C90-86C2-B1786B68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AB44EE-68DC-481D-90B2-9FB03D55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AF39-A832-491A-B183-211E6BA9305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99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31E5CF2-AD46-48C0-A0B3-C5403776E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B091B3-929A-4B2F-9D3D-DC49C9847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D14486-09F8-4D77-B276-8802E5E387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71BEC-3825-4AFD-99BB-307D7FA2A74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358735-0783-47C7-BEF4-056E7DD83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6DBDD2-5330-4323-8714-B7A4B9125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0AF39-A832-491A-B183-211E6BA9305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3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www.cubby-blue.com/my_weblog/2018/02/i-cant-wait-to-give-money-to-a-super-bowl-square.html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jp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jpg"/><Relationship Id="rId4" Type="http://schemas.openxmlformats.org/officeDocument/2006/relationships/diagramData" Target="../diagrams/data1.xm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C7D0425-3C6D-403A-9541-6DD78ED2C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357949" y="3278780"/>
            <a:ext cx="1230401" cy="1230401"/>
          </a:xfrm>
          <a:prstGeom prst="rect">
            <a:avLst/>
          </a:prstGeom>
        </p:spPr>
      </p:pic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1D5A38EB-A4B1-4358-8E40-7DE517344E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257436"/>
              </p:ext>
            </p:extLst>
          </p:nvPr>
        </p:nvGraphicFramePr>
        <p:xfrm>
          <a:off x="838200" y="1595535"/>
          <a:ext cx="10515600" cy="4581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Image 8" descr="Une image contenant chien, bâtiment, brun, assis&#10;&#10;Description générée automatiquement">
            <a:extLst>
              <a:ext uri="{FF2B5EF4-FFF2-40B4-BE49-F238E27FC236}">
                <a16:creationId xmlns:a16="http://schemas.microsoft.com/office/drawing/2014/main" id="{6FC92E80-2F95-4619-9E40-194CE1132C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709" y="3429000"/>
            <a:ext cx="990813" cy="1485494"/>
          </a:xfrm>
          <a:prstGeom prst="rect">
            <a:avLst/>
          </a:prstGeom>
        </p:spPr>
      </p:pic>
      <p:pic>
        <p:nvPicPr>
          <p:cNvPr id="11" name="Image 10" descr="Une image contenant herbe, extérieur, plante, arbre&#10;&#10;Description générée automatiquement">
            <a:extLst>
              <a:ext uri="{FF2B5EF4-FFF2-40B4-BE49-F238E27FC236}">
                <a16:creationId xmlns:a16="http://schemas.microsoft.com/office/drawing/2014/main" id="{35D845EA-BB65-4585-8904-1786D289672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8" y="3303786"/>
            <a:ext cx="2419055" cy="1360719"/>
          </a:xfrm>
          <a:prstGeom prst="rect">
            <a:avLst/>
          </a:prstGeom>
        </p:spPr>
      </p:pic>
      <p:pic>
        <p:nvPicPr>
          <p:cNvPr id="13" name="Image 12" descr="Une image contenant ordinateur, intérieur, équipement électronique, portable&#10;&#10;Description générée automatiquement">
            <a:extLst>
              <a:ext uri="{FF2B5EF4-FFF2-40B4-BE49-F238E27FC236}">
                <a16:creationId xmlns:a16="http://schemas.microsoft.com/office/drawing/2014/main" id="{553BA640-565D-4237-AE59-3DEFC67788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211" y="3460118"/>
            <a:ext cx="1155712" cy="108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533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94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Erkens</dc:creator>
  <cp:lastModifiedBy>Sebastien Erkens</cp:lastModifiedBy>
  <cp:revision>3</cp:revision>
  <dcterms:created xsi:type="dcterms:W3CDTF">2020-08-16T10:59:07Z</dcterms:created>
  <dcterms:modified xsi:type="dcterms:W3CDTF">2021-11-10T23:47:03Z</dcterms:modified>
</cp:coreProperties>
</file>